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embeddings/oleObject1.xlsx" ContentType="application/vnd.openxmlformats-officedocument.spreadsheetml.sheet"/>
  <Override PartName="/ppt/embeddings/oleObject2.xlsx" ContentType="application/vnd.openxmlformats-officedocument.spreadsheetml.sheet"/>
  <Override PartName="/ppt/embeddings/oleObject3.xlsx" ContentType="application/vnd.openxmlformats-officedocument.spreadsheetml.sheet"/>
  <Override PartName="/ppt/theme/theme1.xml" ContentType="application/vnd.openxmlformats-officedocument.theme+xml"/>
  <Override PartName="/ppt/theme/theme2.xml" ContentType="application/vnd.openxmlformats-officedocument.theme+xml"/>
  <Override PartName="/ppt/media/image8.wmf" ContentType="image/x-wmf"/>
  <Override PartName="/ppt/media/image12.wmf" ContentType="image/x-wmf"/>
  <Override PartName="/ppt/media/image1.png" ContentType="image/png"/>
  <Override PartName="/ppt/media/image9.wmf" ContentType="image/x-wmf"/>
  <Override PartName="/ppt/media/image13.wmf" ContentType="image/x-wmf"/>
  <Override PartName="/ppt/media/image2.png" ContentType="image/png"/>
  <Override PartName="/ppt/media/image14.wmf" ContentType="image/x-wmf"/>
  <Override PartName="/ppt/media/image3.png" ContentType="image/png"/>
  <Override PartName="/ppt/media/image4.wmf" ContentType="image/x-wmf"/>
  <Override PartName="/ppt/media/image5.wmf" ContentType="image/x-wmf"/>
  <Override PartName="/ppt/media/image6.wmf" ContentType="image/x-wmf"/>
  <Override PartName="/ppt/media/image7.wmf" ContentType="image/x-wmf"/>
  <Override PartName="/ppt/media/image10.wmf" ContentType="image/x-wmf"/>
  <Override PartName="/ppt/media/image11.wmf" ContentType="image/x-wmf"/>
  <Override PartName="/ppt/media/image15.wmf" ContentType="image/x-wmf"/>
  <Override PartName="/ppt/media/image16.wmf" ContentType="image/x-wmf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latin typeface="Arial"/>
              </a:rPr>
              <a:t>Clique para editar o formato do texto do título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4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5.wmf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6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7.wmf"/><Relationship Id="rId5" Type="http://schemas.openxmlformats.org/officeDocument/2006/relationships/package" Target="../embeddings/oleObject3.xlsx"/><Relationship Id="rId6" Type="http://schemas.openxmlformats.org/officeDocument/2006/relationships/image" Target="../media/image8.wmf"/><Relationship Id="rId7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9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10.wmf"/><Relationship Id="rId5" Type="http://schemas.openxmlformats.org/officeDocument/2006/relationships/package" Target="../embeddings/oleObject3.xlsx"/><Relationship Id="rId6" Type="http://schemas.openxmlformats.org/officeDocument/2006/relationships/image" Target="../media/image11.wmf"/><Relationship Id="rId7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2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13.wmf"/><Relationship Id="rId5" Type="http://schemas.openxmlformats.org/officeDocument/2006/relationships/package" Target="../embeddings/oleObject3.xlsx"/><Relationship Id="rId6" Type="http://schemas.openxmlformats.org/officeDocument/2006/relationships/image" Target="../media/image14.wmf"/><Relationship Id="rId7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5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16.wmf"/><Relationship Id="rId5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7" name="Imagem 7" descr=""/>
          <p:cNvPicPr/>
          <p:nvPr/>
        </p:nvPicPr>
        <p:blipFill>
          <a:blip r:embed="rId1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latin typeface="Calibri"/>
              </a:rPr>
              <a:t>VALOR ESTIMADO DE COMPRAS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457200" y="1528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Até dezembro de 2019</a:t>
            </a:r>
            <a:endParaRPr b="0" lang="pt-BR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pt-BR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1" lang="pt-BR" sz="4000" spc="-1" strike="noStrike">
                <a:solidFill>
                  <a:srgbClr val="000000"/>
                </a:solidFill>
                <a:latin typeface="Calibri"/>
              </a:rPr>
              <a:t>R$ 9.600.000,00</a:t>
            </a:r>
            <a:endParaRPr b="0" lang="pt-BR" sz="40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Object 1"/>
          <p:cNvGraphicFramePr/>
          <p:nvPr/>
        </p:nvGraphicFramePr>
        <p:xfrm>
          <a:off x="1044000" y="1296000"/>
          <a:ext cx="7059240" cy="311868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81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044000" y="1296000"/>
                    <a:ext cx="7059240" cy="31186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82" name="Object 2"/>
          <p:cNvGraphicFramePr/>
          <p:nvPr/>
        </p:nvGraphicFramePr>
        <p:xfrm>
          <a:off x="1046520" y="4372560"/>
          <a:ext cx="7059240" cy="1491840"/>
        </p:xfrm>
        <a:graphic>
          <a:graphicData uri="http://schemas.openxmlformats.org/presentationml/2006/ole">
            <p:oleObj progId="Excel.Sheet.12" r:id="rId3" spid="">
              <p:embed/>
              <p:pic>
                <p:nvPicPr>
                  <p:cNvPr id="83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046520" y="4372560"/>
                    <a:ext cx="7059240" cy="14918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84" name="CustomShape 3"/>
          <p:cNvSpPr/>
          <p:nvPr/>
        </p:nvSpPr>
        <p:spPr>
          <a:xfrm>
            <a:off x="45756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PLANO DE COMPRAS </a:t>
            </a:r>
            <a:endParaRPr b="0" lang="pt-BR" sz="44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PLANO DE COMPRAS </a:t>
            </a:r>
            <a:endParaRPr b="0" lang="pt-BR" sz="4400" spc="-1" strike="noStrike">
              <a:latin typeface="Arial"/>
            </a:endParaRPr>
          </a:p>
        </p:txBody>
      </p:sp>
      <p:graphicFrame>
        <p:nvGraphicFramePr>
          <p:cNvPr id="86" name="Object 2"/>
          <p:cNvGraphicFramePr/>
          <p:nvPr/>
        </p:nvGraphicFramePr>
        <p:xfrm>
          <a:off x="1046520" y="1285560"/>
          <a:ext cx="7059240" cy="19008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87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046520" y="1285560"/>
                    <a:ext cx="7059240" cy="1900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88" name="Object 3"/>
          <p:cNvGraphicFramePr/>
          <p:nvPr/>
        </p:nvGraphicFramePr>
        <p:xfrm>
          <a:off x="1046520" y="1446480"/>
          <a:ext cx="7059240" cy="3816360"/>
        </p:xfrm>
        <a:graphic>
          <a:graphicData uri="http://schemas.openxmlformats.org/presentationml/2006/ole">
            <p:oleObj progId="Excel.Sheet.12" r:id="rId3" spid="">
              <p:embed/>
              <p:pic>
                <p:nvPicPr>
                  <p:cNvPr id="89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046520" y="1446480"/>
                    <a:ext cx="7059240" cy="38163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90" name="Object 4"/>
          <p:cNvGraphicFramePr/>
          <p:nvPr/>
        </p:nvGraphicFramePr>
        <p:xfrm>
          <a:off x="1046520" y="5257080"/>
          <a:ext cx="7059240" cy="587160"/>
        </p:xfrm>
        <a:graphic>
          <a:graphicData uri="http://schemas.openxmlformats.org/presentationml/2006/ole">
            <p:oleObj progId="Excel.Sheet.12" r:id="rId5" spid="">
              <p:embed/>
              <p:pic>
                <p:nvPicPr>
                  <p:cNvPr id="91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1046520" y="5257080"/>
                    <a:ext cx="7059240" cy="5871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PLANO DE COMPRAS </a:t>
            </a:r>
            <a:endParaRPr b="0" lang="pt-BR" sz="4400" spc="-1" strike="noStrike">
              <a:latin typeface="Arial"/>
            </a:endParaRPr>
          </a:p>
        </p:txBody>
      </p:sp>
      <p:graphicFrame>
        <p:nvGraphicFramePr>
          <p:cNvPr id="93" name="Object 2"/>
          <p:cNvGraphicFramePr/>
          <p:nvPr/>
        </p:nvGraphicFramePr>
        <p:xfrm>
          <a:off x="1046520" y="1321560"/>
          <a:ext cx="7059240" cy="19008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94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046520" y="1321560"/>
                    <a:ext cx="7059240" cy="1900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95" name="Object 3"/>
          <p:cNvGraphicFramePr/>
          <p:nvPr/>
        </p:nvGraphicFramePr>
        <p:xfrm>
          <a:off x="1046520" y="1484640"/>
          <a:ext cx="7059240" cy="2732040"/>
        </p:xfrm>
        <a:graphic>
          <a:graphicData uri="http://schemas.openxmlformats.org/presentationml/2006/ole">
            <p:oleObj progId="Excel.Sheet.12" r:id="rId3" spid="">
              <p:embed/>
              <p:pic>
                <p:nvPicPr>
                  <p:cNvPr id="96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046520" y="1484640"/>
                    <a:ext cx="7059240" cy="27320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97" name="Object 4"/>
          <p:cNvGraphicFramePr/>
          <p:nvPr/>
        </p:nvGraphicFramePr>
        <p:xfrm>
          <a:off x="1046520" y="4152600"/>
          <a:ext cx="7059240" cy="1500120"/>
        </p:xfrm>
        <a:graphic>
          <a:graphicData uri="http://schemas.openxmlformats.org/presentationml/2006/ole">
            <p:oleObj progId="Excel.Sheet.12" r:id="rId5" spid="">
              <p:embed/>
              <p:pic>
                <p:nvPicPr>
                  <p:cNvPr id="98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1046520" y="4152600"/>
                    <a:ext cx="7059240" cy="15001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Object 1"/>
          <p:cNvGraphicFramePr/>
          <p:nvPr/>
        </p:nvGraphicFramePr>
        <p:xfrm>
          <a:off x="1046520" y="1249920"/>
          <a:ext cx="7059240" cy="19008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00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046520" y="1249920"/>
                    <a:ext cx="7059240" cy="1900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01" name="Object 2"/>
          <p:cNvGraphicFramePr/>
          <p:nvPr/>
        </p:nvGraphicFramePr>
        <p:xfrm>
          <a:off x="1046520" y="1411920"/>
          <a:ext cx="7059240" cy="2157480"/>
        </p:xfrm>
        <a:graphic>
          <a:graphicData uri="http://schemas.openxmlformats.org/presentationml/2006/ole">
            <p:oleObj progId="Excel.Sheet.12" r:id="rId3" spid="">
              <p:embed/>
              <p:pic>
                <p:nvPicPr>
                  <p:cNvPr id="102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046520" y="1411920"/>
                    <a:ext cx="7059240" cy="21574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103" name="CustomShape 3"/>
          <p:cNvSpPr/>
          <p:nvPr/>
        </p:nvSpPr>
        <p:spPr>
          <a:xfrm>
            <a:off x="45756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PLANO DE COMPRAS </a:t>
            </a:r>
            <a:endParaRPr b="0" lang="pt-BR" sz="4400" spc="-1" strike="noStrike">
              <a:latin typeface="Arial"/>
            </a:endParaRPr>
          </a:p>
        </p:txBody>
      </p:sp>
      <p:graphicFrame>
        <p:nvGraphicFramePr>
          <p:cNvPr id="104" name="Object 4"/>
          <p:cNvGraphicFramePr/>
          <p:nvPr/>
        </p:nvGraphicFramePr>
        <p:xfrm>
          <a:off x="1046520" y="3505320"/>
          <a:ext cx="7059240" cy="1714320"/>
        </p:xfrm>
        <a:graphic>
          <a:graphicData uri="http://schemas.openxmlformats.org/presentationml/2006/ole">
            <p:oleObj progId="Excel.Sheet.12" r:id="rId5" spid="">
              <p:embed/>
              <p:pic>
                <p:nvPicPr>
                  <p:cNvPr id="105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1046520" y="3505320"/>
                    <a:ext cx="7059240" cy="17143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Object 1"/>
          <p:cNvGraphicFramePr/>
          <p:nvPr/>
        </p:nvGraphicFramePr>
        <p:xfrm>
          <a:off x="1046520" y="1433520"/>
          <a:ext cx="7059240" cy="88992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07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046520" y="1433520"/>
                    <a:ext cx="7059240" cy="8899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08" name="Object 2"/>
          <p:cNvGraphicFramePr/>
          <p:nvPr/>
        </p:nvGraphicFramePr>
        <p:xfrm>
          <a:off x="1046520" y="1249920"/>
          <a:ext cx="7059240" cy="190080"/>
        </p:xfrm>
        <a:graphic>
          <a:graphicData uri="http://schemas.openxmlformats.org/presentationml/2006/ole">
            <p:oleObj progId="Excel.Sheet.12" r:id="rId3" spid="">
              <p:embed/>
              <p:pic>
                <p:nvPicPr>
                  <p:cNvPr id="109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046520" y="1249920"/>
                    <a:ext cx="7059240" cy="1900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110" name="CustomShape 3"/>
          <p:cNvSpPr/>
          <p:nvPr/>
        </p:nvSpPr>
        <p:spPr>
          <a:xfrm>
            <a:off x="45792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PLANO DE COMPRAS </a:t>
            </a:r>
            <a:endParaRPr b="0" lang="pt-BR" sz="44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Application>LibreOffice/5.4.3.2$Windows_X86_64 LibreOffice_project/92a7159f7e4af62137622921e809f8546db437e5</Application>
  <Words>137</Words>
  <Paragraphs>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2018-04-17T19:38:07Z</dcterms:created>
  <dc:creator>user</dc:creator>
  <dc:description/>
  <dc:language>pt-BR</dc:language>
  <cp:lastModifiedBy/>
  <dcterms:modified xsi:type="dcterms:W3CDTF">2018-12-13T16:24:52Z</dcterms:modified>
  <cp:revision>74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</Properties>
</file>